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42304" y="2941593"/>
            <a:ext cx="1862247" cy="1862247"/>
          </a:xfrm>
          <a:prstGeom prst="rect">
            <a:avLst/>
          </a:prstGeom>
        </p:spPr>
      </p:pic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Reisebuddys gesucht? Gibt's hier!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81C9DF8-B7E0-5984-D462-EBFB827FE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4F3DFEE-1935-BF2B-B75F-FCA62D454B8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Europäische Union 2025 – Shutterstock</a:t>
            </a:r>
          </a:p>
          <a:p>
            <a:pPr algn="l"/>
            <a:endParaRPr lang="fr-BE" sz="700" b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A40DE11B-D5B2-7860-C613-43BC8EA36173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EUROPÄISCHE UNION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4B496374-FD0C-6218-6331-F24B8338D5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6641101" y="3920040"/>
            <a:ext cx="1202377" cy="291357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2. april</a:t>
            </a:r>
            <a:endParaRPr lang="fr-FR"/>
          </a:p>
        </p:txBody>
      </p:sp>
      <p:sp>
        <p:nvSpPr>
          <p:cNvPr id="30" name="Espace réservé du texte 8">
            <a:extLst>
              <a:ext uri="{FF2B5EF4-FFF2-40B4-BE49-F238E27FC236}">
                <a16:creationId xmlns:a16="http://schemas.microsoft.com/office/drawing/2014/main" id="{E0C5D72B-5149-0D35-F2E8-4447F8C963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5773405" y="3618440"/>
            <a:ext cx="2788282" cy="29135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Bewerbungsstart</a:t>
            </a:r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C8B0D5B-0416-0D65-0CB9-C87D25F40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858" r="-3863"/>
          <a:stretch/>
        </p:blipFill>
        <p:spPr>
          <a:xfrm>
            <a:off x="170822" y="4138500"/>
            <a:ext cx="1150536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EE0EC6D-4A56-9418-5E97-88ACE9BA52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88E0D44-C427-2A37-3C57-36123613C5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BBB8EDF-799B-56D2-1482-B00312744E9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C35377-D772-4A48-A3C5-9561728DB8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11772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2025-01-16T20:35:19Z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